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9DD-6B15-4597-8F46-E8E00E32E1AF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3D7B-2557-4C1B-A27A-CC68B142C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33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9DD-6B15-4597-8F46-E8E00E32E1AF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3D7B-2557-4C1B-A27A-CC68B142C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27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9DD-6B15-4597-8F46-E8E00E32E1AF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3D7B-2557-4C1B-A27A-CC68B142C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95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9DD-6B15-4597-8F46-E8E00E32E1AF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3D7B-2557-4C1B-A27A-CC68B142C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68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9DD-6B15-4597-8F46-E8E00E32E1AF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3D7B-2557-4C1B-A27A-CC68B142C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30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9DD-6B15-4597-8F46-E8E00E32E1AF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3D7B-2557-4C1B-A27A-CC68B142C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95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9DD-6B15-4597-8F46-E8E00E32E1AF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3D7B-2557-4C1B-A27A-CC68B142C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5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9DD-6B15-4597-8F46-E8E00E32E1AF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3D7B-2557-4C1B-A27A-CC68B142C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6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9DD-6B15-4597-8F46-E8E00E32E1AF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3D7B-2557-4C1B-A27A-CC68B142C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68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9DD-6B15-4597-8F46-E8E00E32E1AF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3D7B-2557-4C1B-A27A-CC68B142C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11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29DD-6B15-4597-8F46-E8E00E32E1AF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3D7B-2557-4C1B-A27A-CC68B142C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26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829DD-6B15-4597-8F46-E8E00E32E1AF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F3D7B-2557-4C1B-A27A-CC68B142C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88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8928992" cy="14261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 Н Ц Е П Ц И Я </a:t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преподавания предметной области «Технология»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общеобразовательных организациях Российской Федерации, реализующих основные общеобразовательные программы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072" y="4437112"/>
            <a:ext cx="8532400" cy="1944216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взглядов на основные проблемы, базовые принципы, цели, задачи и направления развития предметной области «Технология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8072" y="3212976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двигателем реализации концепции является школа</a:t>
            </a:r>
          </a:p>
        </p:txBody>
      </p:sp>
    </p:spTree>
    <p:extLst>
      <p:ext uri="{BB962C8B-B14F-4D97-AF65-F5344CB8AC3E}">
        <p14:creationId xmlns:p14="http://schemas.microsoft.com/office/powerpoint/2010/main" val="40054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Начальное общее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784976" cy="3960440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Привязка объектов труда к другим предметам</a:t>
            </a:r>
            <a:endParaRPr lang="ru-RU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О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своение в рамках предметной области «Математика и информатика» основ программирования для виртуальных сред и моделей.</a:t>
            </a:r>
            <a:endParaRPr lang="ru-RU" dirty="0">
              <a:ea typeface="Calibri"/>
              <a:cs typeface="Times New Roman"/>
            </a:endParaRPr>
          </a:p>
          <a:p>
            <a:pPr marL="0" lvl="0" indent="0" fontAlgn="base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628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общее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16624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Е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жегодное практическое знакомство с 3-4 видами профессиональной деятельности из разных сфер (с использованием современных технологий) и более углубленно – с одним видом деятельности через интеграцию с практиками, реализованными в движении </a:t>
            </a:r>
            <a:r>
              <a:rPr lang="ru-RU" sz="2400" dirty="0" err="1" smtClean="0">
                <a:effectLst/>
                <a:latin typeface="Times New Roman"/>
                <a:ea typeface="Calibri"/>
                <a:cs typeface="Times New Roman"/>
              </a:rPr>
              <a:t>Ворлдскиллс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О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перативное введение в образовательную деятельность содержания, адекватно отражающего смену жизненных реалий и формирование пространства профессиональной ориентации и самоопределения личности (к 20 технологиям перечисленным в ПООП добавляются еще три: промышленный дизайн; аддитивные технологии; технологии умного дома и интернета вещей)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6920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общее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92480" cy="4608512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О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бязательное освоение предметной области «Технология» на уровне среднего общего образования.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И</a:t>
            </a: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зучение основ предпринимательства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, в том числе с использованием инфраструктуры организаций среднего профессионального образования и высшего образования.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Н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еобходимо введение государственной итоговой аттестации по выбору обучающихся по учебному предмету «Технология»,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128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980728"/>
            <a:ext cx="5471529" cy="337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204864"/>
            <a:ext cx="4816468" cy="348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6124" y="332654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dl.kipk.ru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84168" y="601003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t.kipk.ru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328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978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949280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указанных в Стратегии научно-технологического развития Российской Федерации приоритетов, необходимы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модели мышления и поведения личности,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которые,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показывает опыт многих стран,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в школьном возрасте.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Технологическое образование является необходимым компонентом общего образования, предоставляя обучающимся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применять на практике знания основ наук, осваивать общие принципы и конкретные навыки преобразующей деятельности человека, различные формы информационной и материальной культуры, а также создания новых продуктов и услуг. </a:t>
            </a:r>
          </a:p>
          <a:p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Технологическое образование обеспечивает решение ключевых задач воспитания.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37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и на каком уровне изучаем?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531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разнообразных технологий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материальных, информационных, коммуникационных, когнитивных и социальных.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освоения предметной области «Технология» происходит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базовых навыков работы с современным технологичным оборудованием, освоение современных технологий, знакомство с миром профессий, самоопределение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ориентация обучающихся на деятельность в различных социальных сферах,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преемственность перехода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образования к среднему профессиональному, высшему образованию и трудовой деятельности.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11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Концепции является создание условий для формирования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технологической грамотности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компетенций обучающихся, необходимых для перехода к новым приоритетам научно-технологического развития Российской Федерации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17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Концепции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95008"/>
            <a:ext cx="8568952" cy="5976664"/>
          </a:xfrm>
        </p:spPr>
        <p:txBody>
          <a:bodyPr>
            <a:noAutofit/>
          </a:bodyPr>
          <a:lstStyle/>
          <a:p>
            <a:pPr lvl="0" fontAlgn="base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системы преемственного технологического образования на всех уровнях общего образования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статуса предметной области «Технология» в соответствии с ее ключевой ролью в обеспечении связи фундаментального знания с преобразующей деятельностью человека и взаимодействия между содержанием общего образования и окружающим миром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10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7809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результаты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предметной области «Технология»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184576"/>
          </a:xfrm>
        </p:spPr>
        <p:txBody>
          <a:bodyPr>
            <a:noAutofit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навыки применения основных видов ручного инструмента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 для решения технологических задач,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– в быту;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использовать технологии программирования, обработки и анализа больших массивов данных и машинного обучения.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4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06613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предметной области «Технология»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44253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осваивается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учебный предмет «Технология»,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учебный предмет «Информатика и ИКТ»,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другие учебные предметы,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общественно-полезный труд и творческую деятельность в пространстве образовательной организации и вне его,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внеурочную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внешкольную деятельность,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дополнительное образование.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195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9208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реализации основных задач предметной области «Технология»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544616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общего образования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примерные основные общеобразовательные программы, к новым целям и задачам предметной области «Технология», предусматривая вариативность ее освоения;</a:t>
            </a:r>
          </a:p>
          <a:p>
            <a:pPr fontAlgn="base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организаций дополнительного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(детские технопарки,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Кванториумы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ЦМИТы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Фаблабы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специализированные центры компетенций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(включая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… </a:t>
            </a:r>
          </a:p>
          <a:p>
            <a:pPr fontAlgn="base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и профессиональные личностно-значимые и общественно-значимые практики,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 получение начальных профессиональных навыков с учетом потребности экономики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 (в ЦМИТ,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центрах компетенций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детско-взрослых производствах,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школьной ИКТ-инфраструктуре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школьных компаниях,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– входящих в движение «Достижения молодых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811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7165" y="188640"/>
            <a:ext cx="72213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Федеральный проект «Современная школа»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052736"/>
            <a:ext cx="80568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Обеспечено в 2024 году изучение предметной области "технология" на базе организаций, имеющих </a:t>
            </a:r>
            <a:r>
              <a:rPr lang="ru-RU" sz="2400" dirty="0" err="1" smtClean="0"/>
              <a:t>высокооснащенные</a:t>
            </a:r>
            <a:r>
              <a:rPr lang="ru-RU" sz="2400" dirty="0" smtClean="0"/>
              <a:t> </a:t>
            </a:r>
            <a:r>
              <a:rPr lang="ru-RU" sz="2400" dirty="0" err="1" smtClean="0"/>
              <a:t>ученико</a:t>
            </a:r>
            <a:r>
              <a:rPr lang="ru-RU" sz="2400" dirty="0" smtClean="0"/>
              <a:t>-места, в том числе в детских технопарках "</a:t>
            </a:r>
            <a:r>
              <a:rPr lang="ru-RU" sz="2400" dirty="0" err="1" smtClean="0"/>
              <a:t>Кванториум</a:t>
            </a:r>
            <a:r>
              <a:rPr lang="ru-RU" sz="2400" dirty="0" smtClean="0"/>
              <a:t>", каждого муниципального образования субъекта РФ, начиная с 2019 года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3477491"/>
            <a:ext cx="80568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Реализована в 2021 году в 100 % муниципальных образований субъекта РФ система повышения квалификации для учителей предметной области "технология" на базе детских технопарков "</a:t>
            </a:r>
            <a:r>
              <a:rPr lang="ru-RU" sz="2400" dirty="0" err="1" smtClean="0"/>
              <a:t>Кванториум</a:t>
            </a:r>
            <a:r>
              <a:rPr lang="ru-RU" sz="2400" dirty="0" smtClean="0"/>
              <a:t>", организаций, осуществляющих образовательную деятельность по образовательным программам среднего профессионального и высшего образования, предприятий реального сектора экономики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135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717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К О Н Ц Е П Ц И Я  преподавания предметной области «Технология» в общеобразовательных организациях Российской Федерации, реализующих основные общеобразовательные программы    </vt:lpstr>
      <vt:lpstr>Основные положения</vt:lpstr>
      <vt:lpstr>Что и на каком уровне изучаем?</vt:lpstr>
      <vt:lpstr>Цели и задачи Концепции</vt:lpstr>
      <vt:lpstr>Цели и задачи Концепции</vt:lpstr>
      <vt:lpstr>Приоритетные результаты освоения предметной области «Технология» </vt:lpstr>
      <vt:lpstr>Содержание предметной области «Технология»</vt:lpstr>
      <vt:lpstr>Условия эффективной реализации основных задач предметной области «Технология»</vt:lpstr>
      <vt:lpstr>Презентация PowerPoint</vt:lpstr>
      <vt:lpstr>Начальное общее образование</vt:lpstr>
      <vt:lpstr>Основное общее образование</vt:lpstr>
      <vt:lpstr>Среднее общее образование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О Н Ц Е П Ц И Я  преподавания предметной области «Технология» в общеобразовательных организациях Российской Федерации, реализующих основные общеобразовательные программы</dc:title>
  <dc:creator>Логинов Иван Александрович</dc:creator>
  <cp:lastModifiedBy>Оксана</cp:lastModifiedBy>
  <cp:revision>12</cp:revision>
  <dcterms:created xsi:type="dcterms:W3CDTF">2019-02-14T03:42:18Z</dcterms:created>
  <dcterms:modified xsi:type="dcterms:W3CDTF">2019-02-28T08:57:09Z</dcterms:modified>
</cp:coreProperties>
</file>